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233897" y="99628"/>
            <a:ext cx="6080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225"/>
              </a:spcBef>
            </a:pPr>
            <a:r>
              <a:rPr lang="de-AT" sz="24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Pluriliteracies</a:t>
            </a:r>
            <a:r>
              <a:rPr lang="de-AT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AT" sz="24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for</a:t>
            </a:r>
            <a:r>
              <a:rPr lang="de-AT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global </a:t>
            </a:r>
            <a:r>
              <a:rPr lang="de-AT" sz="24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citizenship</a:t>
            </a:r>
            <a:br>
              <a:rPr lang="de-AT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de-AT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2">
            <a:extLst>
              <a:ext uri="{FF2B5EF4-FFF2-40B4-BE49-F238E27FC236}">
                <a16:creationId xmlns:a16="http://schemas.microsoft.com/office/drawing/2014/main" id="{69910A1F-32ED-4D9D-78E4-5EF77590BAA7}"/>
              </a:ext>
            </a:extLst>
          </p:cNvPr>
          <p:cNvSpPr txBox="1"/>
          <p:nvPr userDrawn="1"/>
        </p:nvSpPr>
        <p:spPr>
          <a:xfrm>
            <a:off x="363841" y="449010"/>
            <a:ext cx="7972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225"/>
              </a:spcBef>
            </a:pPr>
            <a:r>
              <a:rPr lang="en-US" sz="2400" b="1" i="0" dirty="0">
                <a:solidFill>
                  <a:srgbClr val="A5A5A5"/>
                </a:solidFill>
                <a:effectLst/>
                <a:latin typeface="Arial" panose="020B0604020202020204" pitchFamily="34" charset="0"/>
              </a:rPr>
              <a:t>Deeper learning in the foreign language classroom</a:t>
            </a:r>
            <a:endParaRPr lang="en-US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 descr="A yellow text on a black background&#10;&#10;AI-generated content may be incorrect.">
            <a:extLst>
              <a:ext uri="{FF2B5EF4-FFF2-40B4-BE49-F238E27FC236}">
                <a16:creationId xmlns:a16="http://schemas.microsoft.com/office/drawing/2014/main" id="{E7AB0E6E-1230-D0F0-D5B5-A7124D6EB38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742" y="136068"/>
            <a:ext cx="2257264" cy="79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34</cp:revision>
  <dcterms:created xsi:type="dcterms:W3CDTF">2024-02-06T15:43:11Z</dcterms:created>
  <dcterms:modified xsi:type="dcterms:W3CDTF">2025-02-18T13:49:09Z</dcterms:modified>
</cp:coreProperties>
</file>